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58" r:id="rId5"/>
    <p:sldId id="271" r:id="rId6"/>
    <p:sldId id="259" r:id="rId7"/>
    <p:sldId id="272" r:id="rId8"/>
    <p:sldId id="260" r:id="rId9"/>
    <p:sldId id="261" r:id="rId10"/>
    <p:sldId id="273" r:id="rId11"/>
    <p:sldId id="262" r:id="rId12"/>
    <p:sldId id="274" r:id="rId13"/>
    <p:sldId id="263" r:id="rId14"/>
    <p:sldId id="275" r:id="rId15"/>
    <p:sldId id="264" r:id="rId16"/>
    <p:sldId id="265" r:id="rId17"/>
    <p:sldId id="276" r:id="rId18"/>
    <p:sldId id="266" r:id="rId19"/>
    <p:sldId id="277" r:id="rId20"/>
    <p:sldId id="267" r:id="rId21"/>
    <p:sldId id="278" r:id="rId22"/>
    <p:sldId id="268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05" d="100"/>
          <a:sy n="105" d="100"/>
        </p:scale>
        <p:origin x="84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6A51-CEE8-C528-1272-6D650520E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339D5-58D0-6F5A-D0B8-616245689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94DA3-CAB1-B3B4-3237-CA8C20D1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FF08A-1696-1B24-6CBF-C3D6354A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9FF6C-C9BD-453E-76AD-F2A09419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3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5BF6-756E-C588-9DF8-67D615D2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42319-57BC-0892-E101-3F837712C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A6786-DEEA-852E-D78B-CDC1F2DC4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77BB8-A855-3B18-A96A-9837262A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C372E-C91E-1DA6-F335-16DE7AFA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7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DF04D6-18CF-9BD5-384D-CECF85D59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63827-9E2B-4D44-F751-201694D05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9125E-DEF9-D676-F6A0-D6B54887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E677B-F185-43AD-B1A1-28E8329D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7FB69-91C9-3ACE-2B58-346278D6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0525-C004-59F0-95BB-FE3A9529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D02F4-C8B6-FC0C-1492-021BB9186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D1DC0-9810-57DA-13A1-6D39659F9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039D0-7536-30FD-14C7-15AA20C0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D3EF4-4700-62CE-B431-A14A4DA3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3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9FEB-7D5B-ABF1-03DC-DADE2302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453D4-421E-A871-3ED2-6D34FE33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29887-A506-9C38-40FF-30BD51923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234A-57AA-9ACC-FFD2-0EFC6E2EE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567DB-44E9-5208-9D27-44755A80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9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44F9-80C9-5385-DF2C-442DA6AB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B26EC-B576-B7CB-6603-721354A4B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8EB16-7A95-15C7-C1AE-65536249C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A92E9-01E8-0A14-0B78-2B7929EF3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6FD06-55FB-BCFF-31A3-C35E62FD9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3F0EF-A02D-7EB6-799E-B32103F2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8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73FB-0323-5B71-460A-BB04A552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16383-D621-6034-6F4A-D62E582E1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6AEBF-C9E2-AE17-6DD1-89A28D1AF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B6031-A910-B2B8-316E-B06860A2B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C17C6-134E-B964-CA5F-03915E4047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FE0E37-F1CB-CCE6-F629-23C600E87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357710-3A3E-99AE-1C73-95159A716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3544A-C3AB-CB99-D075-8142D850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B2B2-D9BC-ED9B-FB25-D8A25233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5679D-F1FD-1AAC-D28D-772D4DAA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84718-18F3-A586-61A9-5CA8C1D7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FC684-CC7B-ABB1-B950-ECB1D9BD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7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6DB37-5EB3-AB4B-93F3-A6928F5FA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F26EE-1A52-02A8-C2AF-4BD42822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7172A-D49E-6FA3-3877-160DF637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6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9E3-8D67-C1AF-126D-66217261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C9933-895F-FB85-05BE-9D1D1FB67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FD080-C3A5-8AF8-BAA2-8DD613D52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129E1-23BD-3ACE-7239-3F0C3B34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DE9F3-17E4-C0A6-8DE8-A4A591FD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B984F-02B9-35DD-B7DF-46D58B7C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6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1B5A0-40B4-612C-7B75-998EB43A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10185-8E03-93B2-03E6-64EBF72CD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376FF-897A-E0C6-5E46-2CD71B5D0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21F33-B1FF-A93D-95F2-3C5B53A9F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0FA0E-6BC3-9141-669C-0B9D7979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C6E83-1C7D-4A52-B78B-11BA49F4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69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20E29F-FDEB-557F-EC07-0A80749F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B2A09-FE8A-F6C3-F7D3-1EF2C18E6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52466-2F4F-AC12-5C8A-77DC58C42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C4FDA-D3E1-FA47-9867-7F09D451A4D0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05703-8486-9A0D-A7AB-1E4A4EDF6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605F4-C213-09A7-9354-60A2BE53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638BA-A82C-0F4D-8F0F-8A8A98567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9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D9FE-CCB3-6CEA-67A2-9AA1E0352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F59F5-CC15-705A-226A-2F0AFDB4B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Lab meeting 9/12/2022</a:t>
            </a:r>
          </a:p>
        </p:txBody>
      </p:sp>
    </p:spTree>
    <p:extLst>
      <p:ext uri="{BB962C8B-B14F-4D97-AF65-F5344CB8AC3E}">
        <p14:creationId xmlns:p14="http://schemas.microsoft.com/office/powerpoint/2010/main" val="2520897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6B7C-7EF6-C55D-5B87-A2F26754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FA04-9E3B-21E4-232E-FCD3F63C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AC5DCC0-F8CB-4F7F-29E9-94FB7B43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8763000" cy="686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6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54BA-1D09-F5A3-6799-AA71CB120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=4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9DE995A-11F2-5445-9B64-63B3773D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8811768" cy="68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0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B29C-5182-3FFE-F2DB-675CE557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=4</a:t>
            </a:r>
          </a:p>
        </p:txBody>
      </p:sp>
      <p:pic>
        <p:nvPicPr>
          <p:cNvPr id="4" name="Content Placeholder 4" descr="Chart, calendar&#10;&#10;Description automatically generated">
            <a:extLst>
              <a:ext uri="{FF2B5EF4-FFF2-40B4-BE49-F238E27FC236}">
                <a16:creationId xmlns:a16="http://schemas.microsoft.com/office/drawing/2014/main" id="{EC69D0DC-D80A-9993-30FE-16C850FC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38" y="-1"/>
            <a:ext cx="8713617" cy="685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87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A507-C690-3E3E-43CD-EA64D43D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=4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B9FBFF7-82BB-E5CA-E41D-AE0CDA53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8775192" cy="68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6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44BB-CA2D-4B2C-E880-5222DB47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=4</a:t>
            </a:r>
          </a:p>
        </p:txBody>
      </p:sp>
      <p:pic>
        <p:nvPicPr>
          <p:cNvPr id="4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D88FA0D9-6E4A-26C6-8894-81B251D4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295" y="0"/>
            <a:ext cx="8679433" cy="685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9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0478-3513-D59E-2D79-C3995EA4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=4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6A43833-F31A-41B6-8C47-39B0F8DCC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961" y="0"/>
            <a:ext cx="8766786" cy="6858000"/>
          </a:xfrm>
        </p:spPr>
      </p:pic>
    </p:spTree>
    <p:extLst>
      <p:ext uri="{BB962C8B-B14F-4D97-AF65-F5344CB8AC3E}">
        <p14:creationId xmlns:p14="http://schemas.microsoft.com/office/powerpoint/2010/main" val="301668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FEC8-87BE-115B-70EE-1FEAC261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=8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FE74CE5-DEAC-29F0-8C93-F69DCCC20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182" y="0"/>
            <a:ext cx="8706678" cy="6858000"/>
          </a:xfrm>
        </p:spPr>
      </p:pic>
    </p:spTree>
    <p:extLst>
      <p:ext uri="{BB962C8B-B14F-4D97-AF65-F5344CB8AC3E}">
        <p14:creationId xmlns:p14="http://schemas.microsoft.com/office/powerpoint/2010/main" val="362080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23A2-5D4F-3FF1-93D2-BC64C73C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=8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46287DB-41C9-80CF-B5DD-B7955B6A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64" y="0"/>
            <a:ext cx="8737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9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36213-2305-93FA-BAE5-5A0901D0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=8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409787A-7F55-375B-BD75-5AB224F3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65" y="0"/>
            <a:ext cx="8749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85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717D-921C-6602-C39C-68745BE1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B42AA-6A77-F989-550F-0C7FEE07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Chart, calendar&#10;&#10;Description automatically generated">
            <a:extLst>
              <a:ext uri="{FF2B5EF4-FFF2-40B4-BE49-F238E27FC236}">
                <a16:creationId xmlns:a16="http://schemas.microsoft.com/office/drawing/2014/main" id="{D3D6AF47-417C-8447-AB84-9F258E55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92" y="0"/>
            <a:ext cx="8791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17D4-512D-AEF6-63C8-8CFE6E08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4E3E0D77-B5BB-9B15-E263-284510CBD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503" y="0"/>
            <a:ext cx="8812093" cy="6858000"/>
          </a:xfrm>
        </p:spPr>
      </p:pic>
    </p:spTree>
    <p:extLst>
      <p:ext uri="{BB962C8B-B14F-4D97-AF65-F5344CB8AC3E}">
        <p14:creationId xmlns:p14="http://schemas.microsoft.com/office/powerpoint/2010/main" val="1504544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B5BA-40DC-730C-9230-AD962E04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=8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A23AF4D-BE95-3C48-D71F-48AE2411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0"/>
            <a:ext cx="884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8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4361-1532-82DA-72EC-AC0C5DF1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211F4-1454-F35F-D6CE-898D0E7B4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36DF1FE-F600-D659-0BE5-3E420C04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307" y="0"/>
            <a:ext cx="874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7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21F6F-1CCA-F7F5-E8CB-514CB67D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=8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BF8C3B4-CEDC-C635-FB57-2BDB496C7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753" y="0"/>
            <a:ext cx="8761005" cy="6858000"/>
          </a:xfrm>
        </p:spPr>
      </p:pic>
    </p:spTree>
    <p:extLst>
      <p:ext uri="{BB962C8B-B14F-4D97-AF65-F5344CB8AC3E}">
        <p14:creationId xmlns:p14="http://schemas.microsoft.com/office/powerpoint/2010/main" val="121663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AC51-2842-CF9A-6D3D-DED989B7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7F34-1F34-9C9A-AD4C-8E586463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6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93BC-FF6C-3906-7AB7-F56F5312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B4204-71E3-02E0-29B4-35D643192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3D916BC3-F8F1-81F1-07A7-B9287886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118" y="0"/>
            <a:ext cx="8806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4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78A7-B7D7-C33E-ED91-5CF53B7E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3BC62F2-AAAF-CCF4-4133-EF6995F81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16" y="0"/>
            <a:ext cx="8717280" cy="68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41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6014-BEA1-CD3B-ABB4-931C9B45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44EED-12C9-F1FF-C595-3A0D3291A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4343B33F-A447-7F29-9371-5AF83D2B8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06" y="0"/>
            <a:ext cx="876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ACB9-4CB6-5DD1-150F-34424DF5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4EDFA39-2BE2-D7DB-D516-C2F9691DB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589" y="1825625"/>
            <a:ext cx="5530821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45E7831-178D-AABB-8C0C-531457F0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357" y="0"/>
            <a:ext cx="8883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0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70470-A6DF-FD11-F12D-00D0AE33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60E3365-BB97-D56C-EAD6-68FBD8B01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166" y="0"/>
            <a:ext cx="8842850" cy="6858000"/>
          </a:xfrm>
        </p:spPr>
      </p:pic>
    </p:spTree>
    <p:extLst>
      <p:ext uri="{BB962C8B-B14F-4D97-AF65-F5344CB8AC3E}">
        <p14:creationId xmlns:p14="http://schemas.microsoft.com/office/powerpoint/2010/main" val="260564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B4D5-3870-4BDE-4B06-0DA2B3EA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3A3038A-2BAA-AD38-838F-8DEC05B17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546" y="0"/>
            <a:ext cx="8871358" cy="6858000"/>
          </a:xfrm>
        </p:spPr>
      </p:pic>
    </p:spTree>
    <p:extLst>
      <p:ext uri="{BB962C8B-B14F-4D97-AF65-F5344CB8AC3E}">
        <p14:creationId xmlns:p14="http://schemas.microsoft.com/office/powerpoint/2010/main" val="281674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8B69-815E-9A51-58FE-E9272A2A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0 </a:t>
            </a:r>
            <a:r>
              <a:rPr lang="en-US" dirty="0"/>
              <a:t>=4</a:t>
            </a:r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052247B6-7CEB-EE6E-91F5-A08D6CDB1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519" y="0"/>
            <a:ext cx="8754817" cy="6849834"/>
          </a:xfrm>
        </p:spPr>
      </p:pic>
    </p:spTree>
    <p:extLst>
      <p:ext uri="{BB962C8B-B14F-4D97-AF65-F5344CB8AC3E}">
        <p14:creationId xmlns:p14="http://schemas.microsoft.com/office/powerpoint/2010/main" val="312617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67</Words>
  <Application>Microsoft Macintosh PowerPoint</Application>
  <PresentationFormat>Widescreen</PresentationFormat>
  <Paragraphs>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Results</vt:lpstr>
      <vt:lpstr>R0 = 1</vt:lpstr>
      <vt:lpstr>R0 = 1</vt:lpstr>
      <vt:lpstr>R0 = 1</vt:lpstr>
      <vt:lpstr>R0 = 1</vt:lpstr>
      <vt:lpstr>R0 = 1</vt:lpstr>
      <vt:lpstr>R0 = 1</vt:lpstr>
      <vt:lpstr>R0 = 1</vt:lpstr>
      <vt:lpstr>R0 =4</vt:lpstr>
      <vt:lpstr>R0 =4</vt:lpstr>
      <vt:lpstr>R0 =4</vt:lpstr>
      <vt:lpstr>R0 =4</vt:lpstr>
      <vt:lpstr>R0 =4</vt:lpstr>
      <vt:lpstr>R0 =4</vt:lpstr>
      <vt:lpstr>R0 =4</vt:lpstr>
      <vt:lpstr>R0 =8</vt:lpstr>
      <vt:lpstr>R0 =8</vt:lpstr>
      <vt:lpstr>R0 =8</vt:lpstr>
      <vt:lpstr>R0 =8</vt:lpstr>
      <vt:lpstr>R0 =8</vt:lpstr>
      <vt:lpstr>R0 =8</vt:lpstr>
      <vt:lpstr>R0 =8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</dc:title>
  <dc:creator>Alexis Beagle</dc:creator>
  <cp:lastModifiedBy>Alexis Beagle</cp:lastModifiedBy>
  <cp:revision>10</cp:revision>
  <dcterms:created xsi:type="dcterms:W3CDTF">2022-09-12T16:23:19Z</dcterms:created>
  <dcterms:modified xsi:type="dcterms:W3CDTF">2022-09-12T17:02:00Z</dcterms:modified>
</cp:coreProperties>
</file>